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412776"/>
            <a:ext cx="7772400" cy="1470025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A50021"/>
                </a:solidFill>
                <a:latin typeface="Monotype Corsiva" pitchFamily="66" charset="0"/>
              </a:rPr>
              <a:t>Аполлон и его 9 муз</a:t>
            </a:r>
            <a:endParaRPr lang="ru-RU" sz="72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3140968"/>
            <a:ext cx="6400800" cy="1752600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chemeClr val="tx1"/>
                </a:solidFill>
              </a:rPr>
              <a:t>Музы  дочери бога Зевса и </a:t>
            </a:r>
            <a:r>
              <a:rPr lang="ru-RU" sz="1800" dirty="0" err="1" smtClean="0">
                <a:solidFill>
                  <a:schemeClr val="tx1"/>
                </a:solidFill>
              </a:rPr>
              <a:t>титаниды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  <a:r>
              <a:rPr lang="ru-RU" sz="1800" dirty="0" err="1" smtClean="0">
                <a:solidFill>
                  <a:schemeClr val="tx1"/>
                </a:solidFill>
              </a:rPr>
              <a:t>Мнемосины</a:t>
            </a:r>
            <a:r>
              <a:rPr lang="ru-RU" sz="1800" dirty="0" smtClean="0">
                <a:solidFill>
                  <a:schemeClr val="tx1"/>
                </a:solidFill>
              </a:rPr>
              <a:t>, живущие на Парнасе. Богини — покровительницы наук, поэзии и искусств. Музы имели свои храмы, которые назывались </a:t>
            </a:r>
            <a:r>
              <a:rPr lang="ru-RU" sz="1800" dirty="0" err="1" smtClean="0">
                <a:solidFill>
                  <a:schemeClr val="tx1"/>
                </a:solidFill>
              </a:rPr>
              <a:t>мусейонами</a:t>
            </a:r>
            <a:r>
              <a:rPr lang="ru-RU" sz="1800" dirty="0" smtClean="0">
                <a:solidFill>
                  <a:schemeClr val="tx1"/>
                </a:solidFill>
              </a:rPr>
              <a:t> </a:t>
            </a:r>
          </a:p>
          <a:p>
            <a:r>
              <a:rPr lang="ru-RU" sz="1800" dirty="0" smtClean="0">
                <a:solidFill>
                  <a:schemeClr val="tx1"/>
                </a:solidFill>
              </a:rPr>
              <a:t/>
            </a:r>
            <a:br>
              <a:rPr lang="ru-RU" sz="1800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</a:rPr>
              <a:t>Муз всего 9. Каждая из них имеет свою "сферу влияния"  отвечает за одно из искусств. Одновременно каждая из муз, как считали греки, помогает человеку раскрыть определенные потенциалы своей души.</a:t>
            </a:r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A50021"/>
                </a:solidFill>
                <a:latin typeface="Monotype Corsiva" pitchFamily="66" charset="0"/>
              </a:rPr>
              <a:t>Эрато</a:t>
            </a:r>
            <a:endParaRPr lang="ru-RU" sz="8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r>
              <a:rPr lang="ru-RU" b="1" u="sng" dirty="0" smtClean="0"/>
              <a:t>Эрато</a:t>
            </a:r>
            <a:r>
              <a:rPr lang="ru-RU" b="1" dirty="0" smtClean="0"/>
              <a:t>-</a:t>
            </a:r>
            <a:r>
              <a:rPr lang="ru-RU" dirty="0" smtClean="0"/>
              <a:t>муза любовной поэзии</a:t>
            </a:r>
            <a:endParaRPr lang="ru-RU" dirty="0"/>
          </a:p>
        </p:txBody>
      </p:sp>
      <p:pic>
        <p:nvPicPr>
          <p:cNvPr id="22530" name="Picture 2" descr="http://www.artscroll.ru/Images/2008/s/Sir%20Edward%20John%20Poynter/0000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276872"/>
            <a:ext cx="2808312" cy="3955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dzadziki.com/wp-content/uploads/2013/04/Jera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204864"/>
            <a:ext cx="2857500" cy="36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A50021"/>
                </a:solidFill>
                <a:latin typeface="Monotype Corsiva" pitchFamily="66" charset="0"/>
              </a:rPr>
              <a:t>Каллиопа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556792"/>
            <a:ext cx="639390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</a:t>
            </a:r>
            <a:r>
              <a:rPr lang="ru-RU" sz="2800" b="1" u="sng" dirty="0" smtClean="0"/>
              <a:t>Каллиопа</a:t>
            </a:r>
            <a:r>
              <a:rPr lang="ru-RU" sz="2800" dirty="0" smtClean="0"/>
              <a:t>-муза эпической поэзии и красноречия. </a:t>
            </a:r>
            <a:endParaRPr lang="ru-RU" sz="2800" dirty="0"/>
          </a:p>
        </p:txBody>
      </p:sp>
      <p:pic>
        <p:nvPicPr>
          <p:cNvPr id="1026" name="Picture 2" descr="http://dzadziki.com/wp-content/uploads/2013/04/kallio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492896"/>
            <a:ext cx="2857500" cy="363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s019.radikal.ru/i610/1203/6e/f9297bc957de.jpg"/>
          <p:cNvPicPr>
            <a:picLocks noChangeAspect="1" noChangeArrowheads="1"/>
          </p:cNvPicPr>
          <p:nvPr/>
        </p:nvPicPr>
        <p:blipFill>
          <a:blip r:embed="rId3" cstate="print"/>
          <a:srcRect t="7044"/>
          <a:stretch>
            <a:fillRect/>
          </a:stretch>
        </p:blipFill>
        <p:spPr bwMode="auto">
          <a:xfrm>
            <a:off x="3995936" y="2132856"/>
            <a:ext cx="3113546" cy="38610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A50021"/>
                </a:solidFill>
                <a:latin typeface="Monotype Corsiva" pitchFamily="66" charset="0"/>
              </a:rPr>
              <a:t>Клио</a:t>
            </a:r>
            <a:endParaRPr lang="ru-RU" sz="72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31640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Клио</a:t>
            </a:r>
            <a:r>
              <a:rPr lang="ru-RU" dirty="0" smtClean="0"/>
              <a:t>-муза </a:t>
            </a:r>
            <a:r>
              <a:rPr lang="ru-RU" dirty="0" err="1" smtClean="0"/>
              <a:t>истории,научная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5362" name="Picture 2" descr="http://i040.radikal.ru/1103/00/5cd27c308f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204864"/>
            <a:ext cx="3024336" cy="38884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http://www.artscroll.ru/Images/2008/p/Pierre%20Mignard/000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204864"/>
            <a:ext cx="3036825" cy="3733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A50021"/>
                </a:solidFill>
                <a:latin typeface="Monotype Corsiva" pitchFamily="66" charset="0"/>
              </a:rPr>
              <a:t>Мельпомена</a:t>
            </a:r>
            <a:endParaRPr lang="ru-RU" sz="6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Мельпомена</a:t>
            </a:r>
            <a:r>
              <a:rPr lang="ru-RU" dirty="0" smtClean="0"/>
              <a:t>-муза трагедии.</a:t>
            </a:r>
            <a:endParaRPr lang="ru-RU" dirty="0"/>
          </a:p>
        </p:txBody>
      </p:sp>
      <p:pic>
        <p:nvPicPr>
          <p:cNvPr id="16386" name="Picture 2" descr="http://s47.radikal.ru/i117/0909/aa/ef1172da784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2952328" cy="406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 descr="http://www.websib.ru/fio/works/064/group2/melpomen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2060848"/>
            <a:ext cx="2600325" cy="417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A50021"/>
                </a:solidFill>
                <a:latin typeface="Monotype Corsiva" pitchFamily="66" charset="0"/>
              </a:rPr>
              <a:t>Талия</a:t>
            </a:r>
            <a:endParaRPr lang="ru-RU" sz="66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Талия</a:t>
            </a:r>
            <a:r>
              <a:rPr lang="ru-RU" dirty="0" smtClean="0"/>
              <a:t> – муза комедии.</a:t>
            </a:r>
            <a:endParaRPr lang="ru-RU" dirty="0"/>
          </a:p>
        </p:txBody>
      </p:sp>
      <p:pic>
        <p:nvPicPr>
          <p:cNvPr id="17410" name="Picture 2" descr="http://tarotcardmeanings.tarotsignals.com/wp-content/uploads/2011/11/800px-Simon_Vouet_-The_Muse_Urania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04864"/>
            <a:ext cx="2664296" cy="4045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2" name="Picture 4" descr="http://900igr.net/datai/istorija/Teatr-Drevnej-Gretsii/0017-042-Muzy-stseny-Talija-muza-komedii-Terpsikhora-muza-penija-i-tantse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204864"/>
            <a:ext cx="1714500" cy="3886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Полигимния</a:t>
            </a:r>
            <a:endParaRPr lang="ru-RU" sz="6000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smtClean="0"/>
              <a:t>Полигимния</a:t>
            </a:r>
            <a:r>
              <a:rPr lang="ru-RU" dirty="0" smtClean="0"/>
              <a:t>-муза пантомимы. </a:t>
            </a:r>
            <a:endParaRPr lang="ru-RU" dirty="0"/>
          </a:p>
        </p:txBody>
      </p:sp>
      <p:pic>
        <p:nvPicPr>
          <p:cNvPr id="18434" name="Picture 2" descr="http://www.artchive.com/web_gallery/reproductions/129501-130000/129587/siz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132856"/>
            <a:ext cx="3091465" cy="4058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://www.websib.ru/fio/works/064/group2/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204864"/>
            <a:ext cx="2664296" cy="38379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Терпсихора</a:t>
            </a:r>
            <a:endParaRPr lang="ru-RU" sz="6000" b="1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41277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Терпсихора</a:t>
            </a:r>
            <a:r>
              <a:rPr lang="ru-RU" dirty="0" smtClean="0"/>
              <a:t>-муза танца и хорового пения.</a:t>
            </a:r>
            <a:endParaRPr lang="ru-RU" dirty="0"/>
          </a:p>
        </p:txBody>
      </p:sp>
      <p:pic>
        <p:nvPicPr>
          <p:cNvPr id="19458" name="Picture 2" descr="http://artist-gallery.ru/uploads/posts/2012-10/thumbs/d78f3e70e5ca5013c1b87f65294e8bd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208450"/>
            <a:ext cx="3024336" cy="3850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http://rud.exdat.com/pars_docs/tw_refs/742/741200/741200_html_m2d4c547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132856"/>
            <a:ext cx="2538239" cy="384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A50021"/>
                </a:solidFill>
                <a:latin typeface="Monotype Corsiva" pitchFamily="66" charset="0"/>
              </a:rPr>
              <a:t>Урания</a:t>
            </a:r>
            <a:endParaRPr lang="ru-RU" sz="6000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b="1" u="sng" dirty="0" smtClean="0"/>
              <a:t>Урания</a:t>
            </a:r>
            <a:r>
              <a:rPr lang="ru-RU" u="sng" dirty="0" smtClean="0"/>
              <a:t> </a:t>
            </a:r>
            <a:r>
              <a:rPr lang="ru-RU" dirty="0" smtClean="0"/>
              <a:t>– муза астрономии.</a:t>
            </a:r>
            <a:endParaRPr lang="ru-RU" dirty="0"/>
          </a:p>
        </p:txBody>
      </p:sp>
      <p:pic>
        <p:nvPicPr>
          <p:cNvPr id="20482" name="Picture 2" descr="http://i.piccy.kiev.ua/i2/f3/71/d02d31765082fe2cb40183c1cee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348880"/>
            <a:ext cx="2698926" cy="3659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http://s54.radikal.ru/i143/1010/bc/43b8033b2e0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2060848"/>
            <a:ext cx="28575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sz="6600" b="1" dirty="0" err="1" smtClean="0">
                <a:solidFill>
                  <a:srgbClr val="A50021"/>
                </a:solidFill>
                <a:latin typeface="Monotype Corsiva" pitchFamily="66" charset="0"/>
              </a:rPr>
              <a:t>Эвтерпа</a:t>
            </a:r>
            <a:endParaRPr lang="ru-RU" sz="6600" dirty="0">
              <a:solidFill>
                <a:srgbClr val="A50021"/>
              </a:solidFill>
              <a:latin typeface="Monotype Corsiva" pitchFamily="66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556792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u="sng" dirty="0" err="1" smtClean="0"/>
              <a:t>Эвтерпа</a:t>
            </a:r>
            <a:r>
              <a:rPr lang="ru-RU" b="1" dirty="0" smtClean="0"/>
              <a:t> </a:t>
            </a:r>
            <a:r>
              <a:rPr lang="ru-RU" dirty="0" smtClean="0"/>
              <a:t>– муза лирической поэзии.</a:t>
            </a:r>
            <a:endParaRPr lang="ru-RU" dirty="0"/>
          </a:p>
        </p:txBody>
      </p:sp>
      <p:pic>
        <p:nvPicPr>
          <p:cNvPr id="21506" name="Picture 2" descr="http://powerwriter.narod.ru/images/63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276872"/>
            <a:ext cx="1368152" cy="38903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cs635.vk.me/u22569443/a_e1e9cf7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348880"/>
            <a:ext cx="2448272" cy="37091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62</Words>
  <Application>Microsoft Office PowerPoint</Application>
  <PresentationFormat>Экран (4:3)</PresentationFormat>
  <Paragraphs>21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Аполлон и его 9 муз</vt:lpstr>
      <vt:lpstr>Каллиопа </vt:lpstr>
      <vt:lpstr>Клио</vt:lpstr>
      <vt:lpstr>Мельпомена</vt:lpstr>
      <vt:lpstr>Талия</vt:lpstr>
      <vt:lpstr>Полигимния</vt:lpstr>
      <vt:lpstr>Терпсихора</vt:lpstr>
      <vt:lpstr>Урания</vt:lpstr>
      <vt:lpstr>Эвтерпа</vt:lpstr>
      <vt:lpstr>Эрато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Валентина</cp:lastModifiedBy>
  <cp:revision>5</cp:revision>
  <dcterms:created xsi:type="dcterms:W3CDTF">2013-01-28T19:17:44Z</dcterms:created>
  <dcterms:modified xsi:type="dcterms:W3CDTF">2013-12-25T15:47:22Z</dcterms:modified>
</cp:coreProperties>
</file>